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660"/>
  </p:normalViewPr>
  <p:slideViewPr>
    <p:cSldViewPr snapToGrid="0">
      <p:cViewPr>
        <p:scale>
          <a:sx n="86" d="100"/>
          <a:sy n="86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9CCB-C032-6902-DA64-FE95514B4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63A91-5FF7-F6DD-9CC1-4328D399F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DAB8-69A6-F130-95F0-594881CE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52772-DFB0-69E6-4314-3FB93423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42F6-6754-A501-F500-71FEC263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0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1768-2839-053E-21D1-D81C43450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B4446-F672-0AD8-8644-E050DAA63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18B9-3691-2C16-C675-50C64CD5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59735-0B0B-CA44-7DBD-1CB3B9A0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968B-5C7C-906A-3C0C-B955F4CA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FC77B-3CC2-CA93-02F0-4AC2124EB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0A789-7DE0-E5A4-A0FD-F7E352991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CE37D-4F1F-F981-FE85-334B9C16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0CBC9-BBDE-4AF0-863A-CE08100D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74CF-1E7B-A59D-91CE-8CA1145F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2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76FE-3EDC-9FF6-9046-D74F048A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32343-802C-3250-34EE-B9D00FBDC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5FA02-392C-BA3A-B862-A1DBC0CA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0E18B-E5BC-BAA4-81FC-B54298B1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ED233-1EEA-E0A7-F92A-799B9D51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3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7FCB-A1EB-BC69-408D-FE50128E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1D7B2-AC8D-25F8-63E3-A981A5966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1FEDE-D35A-3498-6211-51011FB7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B6DAD-B97C-22DB-8C06-9284FF8F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BFDB3-2A02-BAFF-01D3-C90591AF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1F46-1FAA-DAF0-B107-CF7A7861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6C729-7395-7EC5-E970-30963D8F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87683-6D2C-9D63-BA68-B6415B9C2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EFCB6-5678-E7A7-BC2B-7080AA39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A50F0-A4EC-EE3A-AD7E-75D75F20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2D60A-1C64-84CD-B86B-276F98DF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F056-7EA0-2B8C-0B97-5200DE039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8B1AA-4B00-7BCB-1782-2AC5774C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5DA9B-CAAC-8DC8-99AA-D78F8FD6A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0BD34-3C59-4939-C3EE-20E64084C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D0C3F-E9FD-47CA-309E-2F72ABA85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57B18-8639-13BF-1C95-407C6C88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98D3D-B029-A120-5186-3EBF54EC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9FE3F-3F82-837D-2006-8ED8924B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79E4-CD15-9EDC-B364-1EEFF9EE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91E49-BC17-A5FA-1D2C-36D2C446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FCD93-62CB-4A99-C779-9C510C04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32BF2-8003-7B52-16B3-4F3B45BE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A5E95-B717-B129-0CA6-9622F6B9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0174B-A702-1031-C037-8DB75742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1585A-135E-BFFD-60B8-020F03A5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6F640-C07D-1F15-CC90-9FC75A3A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73276-563A-876B-E425-BB500F833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1F6F0-802C-BAD4-7F06-5C2E60E9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995AD-53CB-773E-2F68-9EAE14E7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8F818-1D63-B4C1-8D8C-8AD86DA6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EE818-45F1-7E18-2AB8-299D1492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6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B64C-17AE-7536-C4D9-1FDB0E7A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153AE-2F69-759D-70F2-C15361A08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62FEC-D473-CA68-22DB-8AF98CFDA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D9AA1-23E1-C31F-3F0D-0B6E6F91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73C20-08F2-B164-74EE-5FD525FF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2ABFF-9686-1ED2-5032-3B71A09F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4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D3F6B-156E-365B-DE41-C9129240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F10E3-D8A0-5696-AFF0-1E82FD16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BDA81-5D9F-41B1-94E4-8F040ECE9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FF8FF6-D4EA-41F4-BFF7-73543583927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65FBC-E98F-EEAB-DE86-F8DBA0FFA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6BEC5-8C84-4B9C-FC1D-6BE07A3C5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27BFA7-6A1E-44D7-A367-8008A809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9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EA147-2729-F104-DE99-318949248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land with blue lines&#10;&#10;Description automatically generated">
            <a:extLst>
              <a:ext uri="{FF2B5EF4-FFF2-40B4-BE49-F238E27FC236}">
                <a16:creationId xmlns:a16="http://schemas.microsoft.com/office/drawing/2014/main" id="{0D9DFC20-040D-AA0B-1B5B-5A7C4E81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368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5C8F-AA37-A90D-A3D4-12EB2450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7D72EF-3119-2125-B347-48388E5E7264}"/>
              </a:ext>
            </a:extLst>
          </p:cNvPr>
          <p:cNvSpPr txBox="1"/>
          <p:nvPr/>
        </p:nvSpPr>
        <p:spPr>
          <a:xfrm>
            <a:off x="2861729" y="5680029"/>
            <a:ext cx="510186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Remove the marked area</a:t>
            </a:r>
          </a:p>
        </p:txBody>
      </p:sp>
      <p:pic>
        <p:nvPicPr>
          <p:cNvPr id="3" name="Picture 2" descr="A drawing of a large circle&#10;&#10;Description automatically generated with medium confidence">
            <a:extLst>
              <a:ext uri="{FF2B5EF4-FFF2-40B4-BE49-F238E27FC236}">
                <a16:creationId xmlns:a16="http://schemas.microsoft.com/office/drawing/2014/main" id="{7BD0FC19-AFA1-4F84-372C-DE83E5FCC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1" y="204765"/>
            <a:ext cx="10967257" cy="511000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85F3B5C-B30A-CA32-F346-CED0E14FA5FB}"/>
              </a:ext>
            </a:extLst>
          </p:cNvPr>
          <p:cNvSpPr/>
          <p:nvPr/>
        </p:nvSpPr>
        <p:spPr>
          <a:xfrm>
            <a:off x="2931622" y="2083724"/>
            <a:ext cx="4959927" cy="3297381"/>
          </a:xfrm>
          <a:custGeom>
            <a:avLst/>
            <a:gdLst>
              <a:gd name="connsiteX0" fmla="*/ 0 w 4959927"/>
              <a:gd name="connsiteY0" fmla="*/ 2804160 h 3297381"/>
              <a:gd name="connsiteX1" fmla="*/ 0 w 4959927"/>
              <a:gd name="connsiteY1" fmla="*/ 2804160 h 3297381"/>
              <a:gd name="connsiteX2" fmla="*/ 133003 w 4959927"/>
              <a:gd name="connsiteY2" fmla="*/ 2848494 h 3297381"/>
              <a:gd name="connsiteX3" fmla="*/ 216131 w 4959927"/>
              <a:gd name="connsiteY3" fmla="*/ 2881745 h 3297381"/>
              <a:gd name="connsiteX4" fmla="*/ 271549 w 4959927"/>
              <a:gd name="connsiteY4" fmla="*/ 2892829 h 3297381"/>
              <a:gd name="connsiteX5" fmla="*/ 426720 w 4959927"/>
              <a:gd name="connsiteY5" fmla="*/ 2920538 h 3297381"/>
              <a:gd name="connsiteX6" fmla="*/ 520931 w 4959927"/>
              <a:gd name="connsiteY6" fmla="*/ 2964872 h 3297381"/>
              <a:gd name="connsiteX7" fmla="*/ 581891 w 4959927"/>
              <a:gd name="connsiteY7" fmla="*/ 2992581 h 3297381"/>
              <a:gd name="connsiteX8" fmla="*/ 637309 w 4959927"/>
              <a:gd name="connsiteY8" fmla="*/ 3020291 h 3297381"/>
              <a:gd name="connsiteX9" fmla="*/ 825731 w 4959927"/>
              <a:gd name="connsiteY9" fmla="*/ 3053541 h 3297381"/>
              <a:gd name="connsiteX10" fmla="*/ 914400 w 4959927"/>
              <a:gd name="connsiteY10" fmla="*/ 3086792 h 3297381"/>
              <a:gd name="connsiteX11" fmla="*/ 1124989 w 4959927"/>
              <a:gd name="connsiteY11" fmla="*/ 3142211 h 3297381"/>
              <a:gd name="connsiteX12" fmla="*/ 1185949 w 4959927"/>
              <a:gd name="connsiteY12" fmla="*/ 3169920 h 3297381"/>
              <a:gd name="connsiteX13" fmla="*/ 1274618 w 4959927"/>
              <a:gd name="connsiteY13" fmla="*/ 3192087 h 3297381"/>
              <a:gd name="connsiteX14" fmla="*/ 1429789 w 4959927"/>
              <a:gd name="connsiteY14" fmla="*/ 3258589 h 3297381"/>
              <a:gd name="connsiteX15" fmla="*/ 1468582 w 4959927"/>
              <a:gd name="connsiteY15" fmla="*/ 3264131 h 3297381"/>
              <a:gd name="connsiteX16" fmla="*/ 1579418 w 4959927"/>
              <a:gd name="connsiteY16" fmla="*/ 3280756 h 3297381"/>
              <a:gd name="connsiteX17" fmla="*/ 1618211 w 4959927"/>
              <a:gd name="connsiteY17" fmla="*/ 3297381 h 3297381"/>
              <a:gd name="connsiteX18" fmla="*/ 1712422 w 4959927"/>
              <a:gd name="connsiteY18" fmla="*/ 3291840 h 3297381"/>
              <a:gd name="connsiteX19" fmla="*/ 1712422 w 4959927"/>
              <a:gd name="connsiteY19" fmla="*/ 3291840 h 3297381"/>
              <a:gd name="connsiteX20" fmla="*/ 4959927 w 4959927"/>
              <a:gd name="connsiteY20" fmla="*/ 1180407 h 3297381"/>
              <a:gd name="connsiteX21" fmla="*/ 4100945 w 4959927"/>
              <a:gd name="connsiteY21" fmla="*/ 0 h 3297381"/>
              <a:gd name="connsiteX22" fmla="*/ 3192087 w 4959927"/>
              <a:gd name="connsiteY22" fmla="*/ 543098 h 3297381"/>
              <a:gd name="connsiteX23" fmla="*/ 0 w 4959927"/>
              <a:gd name="connsiteY23" fmla="*/ 2804160 h 329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59927" h="3297381">
                <a:moveTo>
                  <a:pt x="0" y="2804160"/>
                </a:moveTo>
                <a:lnTo>
                  <a:pt x="0" y="2804160"/>
                </a:lnTo>
                <a:cubicBezTo>
                  <a:pt x="44334" y="2818938"/>
                  <a:pt x="89019" y="2832705"/>
                  <a:pt x="133003" y="2848494"/>
                </a:cubicBezTo>
                <a:cubicBezTo>
                  <a:pt x="161092" y="2858577"/>
                  <a:pt x="187707" y="2872649"/>
                  <a:pt x="216131" y="2881745"/>
                </a:cubicBezTo>
                <a:cubicBezTo>
                  <a:pt x="234073" y="2887487"/>
                  <a:pt x="253022" y="2889416"/>
                  <a:pt x="271549" y="2892829"/>
                </a:cubicBezTo>
                <a:lnTo>
                  <a:pt x="426720" y="2920538"/>
                </a:lnTo>
                <a:cubicBezTo>
                  <a:pt x="485951" y="2960024"/>
                  <a:pt x="434484" y="2929508"/>
                  <a:pt x="520931" y="2964872"/>
                </a:cubicBezTo>
                <a:cubicBezTo>
                  <a:pt x="541590" y="2973323"/>
                  <a:pt x="561739" y="2982984"/>
                  <a:pt x="581891" y="2992581"/>
                </a:cubicBezTo>
                <a:cubicBezTo>
                  <a:pt x="600538" y="3001461"/>
                  <a:pt x="617899" y="3013233"/>
                  <a:pt x="637309" y="3020291"/>
                </a:cubicBezTo>
                <a:cubicBezTo>
                  <a:pt x="690452" y="3039616"/>
                  <a:pt x="776579" y="3046839"/>
                  <a:pt x="825731" y="3053541"/>
                </a:cubicBezTo>
                <a:cubicBezTo>
                  <a:pt x="855287" y="3064625"/>
                  <a:pt x="884143" y="3077797"/>
                  <a:pt x="914400" y="3086792"/>
                </a:cubicBezTo>
                <a:cubicBezTo>
                  <a:pt x="1039316" y="3123929"/>
                  <a:pt x="1011652" y="3101733"/>
                  <a:pt x="1124989" y="3142211"/>
                </a:cubicBezTo>
                <a:cubicBezTo>
                  <a:pt x="1146009" y="3149718"/>
                  <a:pt x="1164881" y="3162546"/>
                  <a:pt x="1185949" y="3169920"/>
                </a:cubicBezTo>
                <a:cubicBezTo>
                  <a:pt x="1206167" y="3176996"/>
                  <a:pt x="1253235" y="3181792"/>
                  <a:pt x="1274618" y="3192087"/>
                </a:cubicBezTo>
                <a:cubicBezTo>
                  <a:pt x="1428725" y="3266287"/>
                  <a:pt x="1332940" y="3245676"/>
                  <a:pt x="1429789" y="3258589"/>
                </a:cubicBezTo>
                <a:lnTo>
                  <a:pt x="1468582" y="3264131"/>
                </a:lnTo>
                <a:cubicBezTo>
                  <a:pt x="1559943" y="3294583"/>
                  <a:pt x="1415808" y="3249592"/>
                  <a:pt x="1579418" y="3280756"/>
                </a:cubicBezTo>
                <a:cubicBezTo>
                  <a:pt x="1593238" y="3283388"/>
                  <a:pt x="1605280" y="3291839"/>
                  <a:pt x="1618211" y="3297381"/>
                </a:cubicBezTo>
                <a:cubicBezTo>
                  <a:pt x="1690443" y="3277682"/>
                  <a:pt x="1659190" y="3274095"/>
                  <a:pt x="1712422" y="3291840"/>
                </a:cubicBezTo>
                <a:lnTo>
                  <a:pt x="1712422" y="3291840"/>
                </a:lnTo>
                <a:lnTo>
                  <a:pt x="4959927" y="1180407"/>
                </a:lnTo>
                <a:lnTo>
                  <a:pt x="4100945" y="0"/>
                </a:lnTo>
                <a:lnTo>
                  <a:pt x="3192087" y="543098"/>
                </a:lnTo>
                <a:lnTo>
                  <a:pt x="0" y="280416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8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8004-2305-79EC-F9D1-C956839EC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BB8D503-7804-E53F-975B-F25A9F8B8644}"/>
              </a:ext>
            </a:extLst>
          </p:cNvPr>
          <p:cNvSpPr txBox="1"/>
          <p:nvPr/>
        </p:nvSpPr>
        <p:spPr>
          <a:xfrm>
            <a:off x="3866494" y="3075057"/>
            <a:ext cx="445901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Add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06571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E261-3377-D952-B137-71666857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with a map&#10;&#10;Description automatically generated">
            <a:extLst>
              <a:ext uri="{FF2B5EF4-FFF2-40B4-BE49-F238E27FC236}">
                <a16:creationId xmlns:a16="http://schemas.microsoft.com/office/drawing/2014/main" id="{0C9D3AA7-A19F-A3CB-9AE8-E59FCF8F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353" y="934836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2B313-A2A7-E3D1-FD13-BCC5042B9654}"/>
              </a:ext>
            </a:extLst>
          </p:cNvPr>
          <p:cNvSpPr txBox="1"/>
          <p:nvPr/>
        </p:nvSpPr>
        <p:spPr>
          <a:xfrm>
            <a:off x="6553964" y="2051259"/>
            <a:ext cx="408986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Center: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FEA0B-922B-B99A-54F9-6E873B31A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>
          <a:xfrm>
            <a:off x="7435114" y="2053426"/>
            <a:ext cx="3657600" cy="367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205B18-088F-73A7-5041-33D05897E12D}"/>
              </a:ext>
            </a:extLst>
          </p:cNvPr>
          <p:cNvSpPr txBox="1"/>
          <p:nvPr/>
        </p:nvSpPr>
        <p:spPr>
          <a:xfrm>
            <a:off x="7478062" y="3183420"/>
            <a:ext cx="224166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Pond/Lagoon</a:t>
            </a:r>
          </a:p>
          <a:p>
            <a:r>
              <a:rPr lang="en-US" dirty="0"/>
              <a:t>10,000 sq ft</a:t>
            </a:r>
          </a:p>
        </p:txBody>
      </p:sp>
    </p:spTree>
    <p:extLst>
      <p:ext uri="{BB962C8B-B14F-4D97-AF65-F5344CB8AC3E}">
        <p14:creationId xmlns:p14="http://schemas.microsoft.com/office/powerpoint/2010/main" val="93137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with a map&#10;&#10;Description automatically generated">
            <a:extLst>
              <a:ext uri="{FF2B5EF4-FFF2-40B4-BE49-F238E27FC236}">
                <a16:creationId xmlns:a16="http://schemas.microsoft.com/office/drawing/2014/main" id="{378FE8E0-6BE5-52E7-895D-07ABBDF89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353" y="934836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F47B-A326-D0AC-40A2-9F9DA245E4EA}"/>
              </a:ext>
            </a:extLst>
          </p:cNvPr>
          <p:cNvSpPr txBox="1"/>
          <p:nvPr/>
        </p:nvSpPr>
        <p:spPr>
          <a:xfrm>
            <a:off x="6553964" y="2051259"/>
            <a:ext cx="408986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Center: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E9E29-18C9-CFF8-A177-185AC233D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 b="5787"/>
          <a:stretch/>
        </p:blipFill>
        <p:spPr>
          <a:xfrm>
            <a:off x="7404216" y="2051259"/>
            <a:ext cx="3657600" cy="367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102043-C259-4CD5-0CFA-422A7B378AE4}"/>
              </a:ext>
            </a:extLst>
          </p:cNvPr>
          <p:cNvSpPr txBox="1"/>
          <p:nvPr/>
        </p:nvSpPr>
        <p:spPr>
          <a:xfrm>
            <a:off x="6871855" y="3183420"/>
            <a:ext cx="284787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Open Metal building </a:t>
            </a:r>
            <a:r>
              <a:rPr lang="en-US" dirty="0"/>
              <a:t>5,000 sq ft</a:t>
            </a:r>
          </a:p>
        </p:txBody>
      </p:sp>
    </p:spTree>
    <p:extLst>
      <p:ext uri="{BB962C8B-B14F-4D97-AF65-F5344CB8AC3E}">
        <p14:creationId xmlns:p14="http://schemas.microsoft.com/office/powerpoint/2010/main" val="304161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A022D-02E4-BCC9-959C-41106E1FC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C195BB-530E-A395-397C-A7FBF967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8353" y="934836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44680-79D0-0035-9617-A54296FED4F6}"/>
              </a:ext>
            </a:extLst>
          </p:cNvPr>
          <p:cNvSpPr txBox="1"/>
          <p:nvPr/>
        </p:nvSpPr>
        <p:spPr>
          <a:xfrm>
            <a:off x="6553964" y="2051259"/>
            <a:ext cx="408986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Center: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5D6C9-04E3-1018-213A-A77828CD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5198"/>
          <a:stretch/>
        </p:blipFill>
        <p:spPr>
          <a:xfrm>
            <a:off x="7435114" y="2053426"/>
            <a:ext cx="3657600" cy="367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5F9AB9-9C89-5E9A-41C3-B2F490D17583}"/>
              </a:ext>
            </a:extLst>
          </p:cNvPr>
          <p:cNvSpPr txBox="1"/>
          <p:nvPr/>
        </p:nvSpPr>
        <p:spPr>
          <a:xfrm>
            <a:off x="6500552" y="3183420"/>
            <a:ext cx="471608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Multi Purpose Outdoor Sports Area</a:t>
            </a:r>
          </a:p>
          <a:p>
            <a:r>
              <a:rPr lang="en-US" dirty="0"/>
              <a:t>Tennis/Pickle ball/Volleyball</a:t>
            </a:r>
          </a:p>
          <a:p>
            <a:r>
              <a:rPr lang="en-US" dirty="0"/>
              <a:t>5,000 sq ft</a:t>
            </a:r>
          </a:p>
        </p:txBody>
      </p:sp>
    </p:spTree>
    <p:extLst>
      <p:ext uri="{BB962C8B-B14F-4D97-AF65-F5344CB8AC3E}">
        <p14:creationId xmlns:p14="http://schemas.microsoft.com/office/powerpoint/2010/main" val="228809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01B74-69AC-4580-A589-E7D59F476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F6735C-D077-2E69-EA57-8ED528873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8353" y="934836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BA4E6-2F5B-7AA8-3D1D-A5579B23CF6C}"/>
              </a:ext>
            </a:extLst>
          </p:cNvPr>
          <p:cNvSpPr txBox="1"/>
          <p:nvPr/>
        </p:nvSpPr>
        <p:spPr>
          <a:xfrm>
            <a:off x="6553964" y="2051259"/>
            <a:ext cx="408986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Center: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6830D-A8FC-569E-8718-C4AAF3445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4469"/>
          <a:stretch/>
        </p:blipFill>
        <p:spPr>
          <a:xfrm>
            <a:off x="7478062" y="2053426"/>
            <a:ext cx="3657600" cy="367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4495E2-03CA-E53D-1914-46243C18416C}"/>
              </a:ext>
            </a:extLst>
          </p:cNvPr>
          <p:cNvSpPr txBox="1"/>
          <p:nvPr/>
        </p:nvSpPr>
        <p:spPr>
          <a:xfrm>
            <a:off x="7245305" y="3044921"/>
            <a:ext cx="290176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Cricket Practice Area</a:t>
            </a:r>
          </a:p>
          <a:p>
            <a:endParaRPr lang="en-US" dirty="0"/>
          </a:p>
          <a:p>
            <a:r>
              <a:rPr lang="en-US" dirty="0"/>
              <a:t>2,500 sq ft</a:t>
            </a:r>
          </a:p>
        </p:txBody>
      </p:sp>
    </p:spTree>
    <p:extLst>
      <p:ext uri="{BB962C8B-B14F-4D97-AF65-F5344CB8AC3E}">
        <p14:creationId xmlns:p14="http://schemas.microsoft.com/office/powerpoint/2010/main" val="3276849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47</Words>
  <Application>Microsoft Office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Chandra Gundlapalli</dc:creator>
  <cp:lastModifiedBy>Chandra Gundlapalli</cp:lastModifiedBy>
  <cp:revision>8</cp:revision>
  <dcterms:created xsi:type="dcterms:W3CDTF">2024-11-09T20:39:47Z</dcterms:created>
  <dcterms:modified xsi:type="dcterms:W3CDTF">2024-11-09T21:28:10Z</dcterms:modified>
</cp:coreProperties>
</file>